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Sales by Category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by Ship Mode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by Market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by Country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 Monthly Sales YOY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 Monthly Sales YOY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by Sub-Category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by Region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by Segment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Orders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Profit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ship days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textFilter25A4896A83E0487089E2B90C9AE57C8A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 Sales by Order Date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decompositionTreeVisual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 Sales by Country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 Sales and  Profit by Market and Year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qnaVisual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cf94cd45-140d-4178-b012-a623e3f3fd29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cd9f9d1c743b4e91" /><Relationship Type="http://schemas.openxmlformats.org/officeDocument/2006/relationships/slideLayout" Target="/ppt/slideLayouts/slideLayout8.xml" Id="Rf830afb856564f0e" /><Relationship Type="http://schemas.openxmlformats.org/officeDocument/2006/relationships/hyperlink" Target="https://app.powerbi.com/groups/me/reports/cf94cd45-140d-4178-b012-a623e3f3fd29/?pbi_source=PowerPoint" TargetMode="External" Id="RelId0" /><Relationship Type="http://schemas.openxmlformats.org/officeDocument/2006/relationships/image" Target="/ppt/media/image4.png" Id="imgId110958077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f31d0c2e78da466e" /><Relationship Type="http://schemas.openxmlformats.org/officeDocument/2006/relationships/slideLayout" Target="/ppt/slideLayouts/slideLayout8.xml" Id="Rafaf0bfeae304d68" /><Relationship Type="http://schemas.openxmlformats.org/officeDocument/2006/relationships/hyperlink" Target="https://app.powerbi.com/groups/me/reports/cf94cd45-140d-4178-b012-a623e3f3fd29/?pbi_source=PowerPoint" TargetMode="External" Id="RelId1" /><Relationship Type="http://schemas.openxmlformats.org/officeDocument/2006/relationships/image" Target="/ppt/media/image5.png" Id="imgId110958078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d07aa9b21f9e4cb4" /><Relationship Type="http://schemas.openxmlformats.org/officeDocument/2006/relationships/slideLayout" Target="/ppt/slideLayouts/slideLayout8.xml" Id="Rb49829cf5c5d4e42" /><Relationship Type="http://schemas.openxmlformats.org/officeDocument/2006/relationships/hyperlink" Target="https://app.powerbi.com/groups/me/reports/cf94cd45-140d-4178-b012-a623e3f3fd29/?pbi_source=PowerPoint" TargetMode="External" Id="RelId2" /><Relationship Type="http://schemas.openxmlformats.org/officeDocument/2006/relationships/image" Target="/ppt/media/image6.png" Id="imgId110958079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613ab8d51c73434a" /><Relationship Type="http://schemas.openxmlformats.org/officeDocument/2006/relationships/slideLayout" Target="/ppt/slideLayouts/slideLayout8.xml" Id="Rf690f93cf44d4b10" /><Relationship Type="http://schemas.openxmlformats.org/officeDocument/2006/relationships/hyperlink" Target="https://app.powerbi.com/groups/me/reports/cf94cd45-140d-4178-b012-a623e3f3fd29/?pbi_source=PowerPoint" TargetMode="External" Id="RelId3" /><Relationship Type="http://schemas.openxmlformats.org/officeDocument/2006/relationships/image" Target="/ppt/media/image7.png" Id="imgId110958080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7215cadee7624ccb" /><Relationship Type="http://schemas.openxmlformats.org/officeDocument/2006/relationships/slideLayout" Target="/ppt/slideLayouts/slideLayout8.xml" Id="Rb2185037d46c46bb" /><Relationship Type="http://schemas.openxmlformats.org/officeDocument/2006/relationships/hyperlink" Target="https://app.powerbi.com/groups/me/reports/cf94cd45-140d-4178-b012-a623e3f3fd29/?pbi_source=PowerPoint" TargetMode="External" Id="RelId4" /><Relationship Type="http://schemas.openxmlformats.org/officeDocument/2006/relationships/image" Target="/ppt/media/image8.png" Id="imgId110958081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SALESDASHBOARD (1)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4/28/2025 10:45:17 AM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4/26/2025 3:56:10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ales by Category ,Sales by Ship Mode ,Sales by Market ,Sales by Country , Monthly Sales YOY , Monthly Sales YOY ,textbox ,Sales by Sub-Category ,Sales by Region ,Sales by Segment ,Orders ,Sales ,Profit ,ship days ,slicer ,slicer ,slicer ,slicer ,textFilter25A4896A83E0487089E2B90C9AE57C8A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1095807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Dashboard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 Sales by Order Date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1095807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Forecast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decompositionTreeVisual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1095807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Decomposition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 Sales by Country , Sales and  Profit by Market and Year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1095808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Comparison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qnaVisual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1095808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Q+A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